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A6CE-774C-2B45-95A7-E08CCAF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01" y="0"/>
            <a:ext cx="4007056" cy="21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13612-2AA7-C745-CE1F-FDE3E97E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9" y="0"/>
            <a:ext cx="3530781" cy="13780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56733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56733" y="181734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4560985" y="232029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4560985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22C1C-AABB-00C8-8378-494E75D6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9" y="1741137"/>
            <a:ext cx="3892750" cy="2559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6E2549-4A1B-ECEC-DEAB-2607A6F27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0" y="2271339"/>
            <a:ext cx="4045158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45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15</cp:revision>
  <dcterms:created xsi:type="dcterms:W3CDTF">2024-11-03T21:44:21Z</dcterms:created>
  <dcterms:modified xsi:type="dcterms:W3CDTF">2024-12-19T23:40:34Z</dcterms:modified>
</cp:coreProperties>
</file>